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62" r:id="rId1"/>
  </p:sldMasterIdLst>
  <p:notesMasterIdLst>
    <p:notesMasterId r:id="rId6"/>
  </p:notesMasterIdLst>
  <p:sldIdLst>
    <p:sldId id="298" r:id="rId2"/>
    <p:sldId id="295" r:id="rId3"/>
    <p:sldId id="11227" r:id="rId4"/>
    <p:sldId id="11224" r:id="rId5"/>
  </p:sldIdLst>
  <p:sldSz cx="12192000" cy="6858000"/>
  <p:notesSz cx="6858000" cy="9144000"/>
  <p:embeddedFontLst>
    <p:embeddedFont>
      <p:font typeface="Barlow" panose="00000500000000000000" pitchFamily="2" charset="0"/>
      <p:regular r:id="rId7"/>
      <p:bold r:id="rId8"/>
      <p:italic r:id="rId9"/>
      <p:boldItalic r:id="rId10"/>
    </p:embeddedFont>
    <p:embeddedFont>
      <p:font typeface="Barlow Black" panose="00000A00000000000000" pitchFamily="2" charset="0"/>
      <p:bold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2" pos="529" userDrawn="1">
          <p15:clr>
            <a:srgbClr val="A4A3A4"/>
          </p15:clr>
        </p15:guide>
        <p15:guide id="3" pos="7151" userDrawn="1">
          <p15:clr>
            <a:srgbClr val="A4A3A4"/>
          </p15:clr>
        </p15:guide>
        <p15:guide id="4" orient="horz" pos="1321" userDrawn="1">
          <p15:clr>
            <a:srgbClr val="A4A3A4"/>
          </p15:clr>
        </p15:guide>
        <p15:guide id="5" orient="horz" pos="4020" userDrawn="1">
          <p15:clr>
            <a:srgbClr val="A4A3A4"/>
          </p15:clr>
        </p15:guide>
        <p15:guide id="6" orient="horz" pos="504" userDrawn="1">
          <p15:clr>
            <a:srgbClr val="A4A3A4"/>
          </p15:clr>
        </p15:guide>
        <p15:guide id="8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gb4F4d2duSYIlSTBc1V3BF7tqIN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BEB"/>
    <a:srgbClr val="000000"/>
    <a:srgbClr val="99FF66"/>
    <a:srgbClr val="F5F4F4"/>
    <a:srgbClr val="F6F6F6"/>
    <a:srgbClr val="ED5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6ED1FD-7847-4137-A004-090478A6B282}" v="171" dt="2021-05-19T20:28:49.7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>
        <p:scale>
          <a:sx n="125" d="100"/>
          <a:sy n="125" d="100"/>
        </p:scale>
        <p:origin x="1468" y="872"/>
      </p:cViewPr>
      <p:guideLst>
        <p:guide pos="529"/>
        <p:guide pos="7151"/>
        <p:guide orient="horz" pos="1321"/>
        <p:guide orient="horz" pos="4020"/>
        <p:guide orient="horz" pos="50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1692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63" Type="http://schemas.microsoft.com/office/2015/10/relationships/revisionInfo" Target="revisionInfo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59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57" Type="http://customschemas.google.com/relationships/presentationmetadata" Target="metadata"/><Relationship Id="rId61" Type="http://schemas.openxmlformats.org/officeDocument/2006/relationships/theme" Target="theme/theme1.xml"/><Relationship Id="rId10" Type="http://schemas.openxmlformats.org/officeDocument/2006/relationships/font" Target="fonts/font4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832D0A-C7E2-447D-B683-C33C1261BD45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A090BE6-C94D-484E-A842-24B6EF3459B8}">
      <dgm:prSet phldrT="[Text]" custT="1"/>
      <dgm:spPr/>
      <dgm:t>
        <a:bodyPr/>
        <a:lstStyle/>
        <a:p>
          <a:r>
            <a:rPr lang="en-US" sz="3200" dirty="0"/>
            <a:t> </a:t>
          </a:r>
          <a:endParaRPr lang="en-DE" sz="3200" dirty="0"/>
        </a:p>
      </dgm:t>
    </dgm:pt>
    <dgm:pt modelId="{8ADBE0F7-487C-4749-BBB0-63DD3CEBD25C}" type="parTrans" cxnId="{3EA8C0DF-228D-419B-83F4-351E52B741BD}">
      <dgm:prSet/>
      <dgm:spPr/>
      <dgm:t>
        <a:bodyPr/>
        <a:lstStyle/>
        <a:p>
          <a:endParaRPr lang="en-DE" sz="1600"/>
        </a:p>
      </dgm:t>
    </dgm:pt>
    <dgm:pt modelId="{0CD974B6-A5F8-4921-9F43-C372EE1525AF}" type="sibTrans" cxnId="{3EA8C0DF-228D-419B-83F4-351E52B741BD}">
      <dgm:prSet/>
      <dgm:spPr/>
      <dgm:t>
        <a:bodyPr/>
        <a:lstStyle/>
        <a:p>
          <a:endParaRPr lang="en-DE" sz="1600"/>
        </a:p>
      </dgm:t>
    </dgm:pt>
    <dgm:pt modelId="{A819E158-9475-4F26-9E51-797E432C6C99}">
      <dgm:prSet phldrT="[Text]" custT="1"/>
      <dgm:spPr/>
      <dgm:t>
        <a:bodyPr/>
        <a:lstStyle/>
        <a:p>
          <a:r>
            <a:rPr lang="en-US" sz="3200" dirty="0"/>
            <a:t> </a:t>
          </a:r>
          <a:endParaRPr lang="en-DE" sz="3200" dirty="0"/>
        </a:p>
      </dgm:t>
    </dgm:pt>
    <dgm:pt modelId="{A4C1ABEF-848A-460E-A55C-893FA695D93F}" type="parTrans" cxnId="{A71B74BD-5422-45FD-9196-828797A121EA}">
      <dgm:prSet/>
      <dgm:spPr/>
      <dgm:t>
        <a:bodyPr/>
        <a:lstStyle/>
        <a:p>
          <a:endParaRPr lang="en-DE" sz="1600"/>
        </a:p>
      </dgm:t>
    </dgm:pt>
    <dgm:pt modelId="{F430B866-8173-460A-8698-22D5ADF36181}" type="sibTrans" cxnId="{A71B74BD-5422-45FD-9196-828797A121EA}">
      <dgm:prSet/>
      <dgm:spPr/>
      <dgm:t>
        <a:bodyPr/>
        <a:lstStyle/>
        <a:p>
          <a:endParaRPr lang="en-DE" sz="1600"/>
        </a:p>
      </dgm:t>
    </dgm:pt>
    <dgm:pt modelId="{32E3952A-A32E-4CD0-AFDD-48F0B5DEDF56}">
      <dgm:prSet phldrT="[Text]" custT="1"/>
      <dgm:spPr/>
      <dgm:t>
        <a:bodyPr/>
        <a:lstStyle/>
        <a:p>
          <a:r>
            <a:rPr lang="en-US" sz="3200" dirty="0"/>
            <a:t> </a:t>
          </a:r>
          <a:endParaRPr lang="en-DE" sz="3200" dirty="0"/>
        </a:p>
      </dgm:t>
    </dgm:pt>
    <dgm:pt modelId="{F271D2B3-AC2B-4342-B5F6-915CBCA8F080}" type="parTrans" cxnId="{202C64E4-6F55-4F6F-92A8-B3D507E3AE7D}">
      <dgm:prSet/>
      <dgm:spPr/>
      <dgm:t>
        <a:bodyPr/>
        <a:lstStyle/>
        <a:p>
          <a:endParaRPr lang="en-DE" sz="1600"/>
        </a:p>
      </dgm:t>
    </dgm:pt>
    <dgm:pt modelId="{E0905D0B-66DF-4C93-A72F-9623AB7680C0}" type="sibTrans" cxnId="{202C64E4-6F55-4F6F-92A8-B3D507E3AE7D}">
      <dgm:prSet/>
      <dgm:spPr/>
      <dgm:t>
        <a:bodyPr/>
        <a:lstStyle/>
        <a:p>
          <a:endParaRPr lang="en-DE" sz="1600"/>
        </a:p>
      </dgm:t>
    </dgm:pt>
    <dgm:pt modelId="{4D800041-7AB6-4E8F-8241-70CDF455A259}">
      <dgm:prSet phldrT="[Text]" custT="1"/>
      <dgm:spPr/>
      <dgm:t>
        <a:bodyPr/>
        <a:lstStyle/>
        <a:p>
          <a:r>
            <a:rPr lang="en-US" sz="3200" dirty="0"/>
            <a:t> </a:t>
          </a:r>
          <a:endParaRPr lang="en-DE" sz="3200" dirty="0"/>
        </a:p>
      </dgm:t>
    </dgm:pt>
    <dgm:pt modelId="{258F6DE4-7FDF-43F7-A180-7AF96AAD1BDF}" type="parTrans" cxnId="{49341C45-DFE0-4177-A4E5-E93CA6891EB2}">
      <dgm:prSet/>
      <dgm:spPr/>
      <dgm:t>
        <a:bodyPr/>
        <a:lstStyle/>
        <a:p>
          <a:endParaRPr lang="en-DE" sz="1600"/>
        </a:p>
      </dgm:t>
    </dgm:pt>
    <dgm:pt modelId="{1A977002-C5EC-4CDB-ACFF-EC9AC6AC252A}" type="sibTrans" cxnId="{49341C45-DFE0-4177-A4E5-E93CA6891EB2}">
      <dgm:prSet/>
      <dgm:spPr/>
      <dgm:t>
        <a:bodyPr/>
        <a:lstStyle/>
        <a:p>
          <a:endParaRPr lang="en-DE" sz="1600"/>
        </a:p>
      </dgm:t>
    </dgm:pt>
    <dgm:pt modelId="{3053945B-C5EB-46EC-8F1B-A2E3661FEE50}">
      <dgm:prSet phldrT="[Text]" custT="1"/>
      <dgm:spPr/>
      <dgm:t>
        <a:bodyPr/>
        <a:lstStyle/>
        <a:p>
          <a:r>
            <a:rPr lang="en-US" sz="3200" dirty="0"/>
            <a:t> </a:t>
          </a:r>
          <a:endParaRPr lang="en-DE" sz="3200" dirty="0"/>
        </a:p>
      </dgm:t>
    </dgm:pt>
    <dgm:pt modelId="{7E5A1A1A-0035-4D34-B893-57AFE4A21E7B}" type="parTrans" cxnId="{BD0F8308-F1C8-4456-94BD-4E7B3504C101}">
      <dgm:prSet/>
      <dgm:spPr/>
      <dgm:t>
        <a:bodyPr/>
        <a:lstStyle/>
        <a:p>
          <a:endParaRPr lang="en-DE" sz="1600"/>
        </a:p>
      </dgm:t>
    </dgm:pt>
    <dgm:pt modelId="{6338BFA6-57D6-434F-B9E5-D0DEFDFD4A5A}" type="sibTrans" cxnId="{BD0F8308-F1C8-4456-94BD-4E7B3504C101}">
      <dgm:prSet/>
      <dgm:spPr/>
      <dgm:t>
        <a:bodyPr/>
        <a:lstStyle/>
        <a:p>
          <a:endParaRPr lang="en-DE" sz="1600"/>
        </a:p>
      </dgm:t>
    </dgm:pt>
    <dgm:pt modelId="{F984F61E-AF10-4A20-BF3A-ED3C1DCF8D72}" type="pres">
      <dgm:prSet presAssocID="{62832D0A-C7E2-447D-B683-C33C1261BD45}" presName="Name0" presStyleCnt="0">
        <dgm:presLayoutVars>
          <dgm:dir/>
          <dgm:animLvl val="lvl"/>
          <dgm:resizeHandles val="exact"/>
        </dgm:presLayoutVars>
      </dgm:prSet>
      <dgm:spPr/>
    </dgm:pt>
    <dgm:pt modelId="{939F7467-289E-4D90-A25D-A4A524633D8C}" type="pres">
      <dgm:prSet presAssocID="{CA090BE6-C94D-484E-A842-24B6EF3459B8}" presName="Name8" presStyleCnt="0"/>
      <dgm:spPr/>
    </dgm:pt>
    <dgm:pt modelId="{97308B0A-4B74-45F1-81A8-3A4348762630}" type="pres">
      <dgm:prSet presAssocID="{CA090BE6-C94D-484E-A842-24B6EF3459B8}" presName="level" presStyleLbl="node1" presStyleIdx="0" presStyleCnt="5">
        <dgm:presLayoutVars>
          <dgm:chMax val="1"/>
          <dgm:bulletEnabled val="1"/>
        </dgm:presLayoutVars>
      </dgm:prSet>
      <dgm:spPr/>
    </dgm:pt>
    <dgm:pt modelId="{3FAE28FB-67E4-4048-BFD6-5A520C0DC957}" type="pres">
      <dgm:prSet presAssocID="{CA090BE6-C94D-484E-A842-24B6EF3459B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D78501A-87D1-4605-B630-E87E64DE1110}" type="pres">
      <dgm:prSet presAssocID="{A819E158-9475-4F26-9E51-797E432C6C99}" presName="Name8" presStyleCnt="0"/>
      <dgm:spPr/>
    </dgm:pt>
    <dgm:pt modelId="{DEA8E2C2-9CD2-4FFF-8C58-17887A574485}" type="pres">
      <dgm:prSet presAssocID="{A819E158-9475-4F26-9E51-797E432C6C99}" presName="level" presStyleLbl="node1" presStyleIdx="1" presStyleCnt="5">
        <dgm:presLayoutVars>
          <dgm:chMax val="1"/>
          <dgm:bulletEnabled val="1"/>
        </dgm:presLayoutVars>
      </dgm:prSet>
      <dgm:spPr/>
    </dgm:pt>
    <dgm:pt modelId="{03F97337-2D6D-4F84-A5A8-E72CCCC25435}" type="pres">
      <dgm:prSet presAssocID="{A819E158-9475-4F26-9E51-797E432C6C9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4710D0A-6E52-49A2-99C0-AC5DCFCA991E}" type="pres">
      <dgm:prSet presAssocID="{32E3952A-A32E-4CD0-AFDD-48F0B5DEDF56}" presName="Name8" presStyleCnt="0"/>
      <dgm:spPr/>
    </dgm:pt>
    <dgm:pt modelId="{490AE0DE-D204-4D2C-BEAE-D966B39E2052}" type="pres">
      <dgm:prSet presAssocID="{32E3952A-A32E-4CD0-AFDD-48F0B5DEDF56}" presName="level" presStyleLbl="node1" presStyleIdx="2" presStyleCnt="5">
        <dgm:presLayoutVars>
          <dgm:chMax val="1"/>
          <dgm:bulletEnabled val="1"/>
        </dgm:presLayoutVars>
      </dgm:prSet>
      <dgm:spPr/>
    </dgm:pt>
    <dgm:pt modelId="{D22E5502-FF37-485C-90CF-A63B65B13A70}" type="pres">
      <dgm:prSet presAssocID="{32E3952A-A32E-4CD0-AFDD-48F0B5DEDF5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087EF69-E380-4B94-B536-DE102B445A93}" type="pres">
      <dgm:prSet presAssocID="{4D800041-7AB6-4E8F-8241-70CDF455A259}" presName="Name8" presStyleCnt="0"/>
      <dgm:spPr/>
    </dgm:pt>
    <dgm:pt modelId="{1A72D26A-7DDF-4C68-8A77-F93AB365993A}" type="pres">
      <dgm:prSet presAssocID="{4D800041-7AB6-4E8F-8241-70CDF455A259}" presName="level" presStyleLbl="node1" presStyleIdx="3" presStyleCnt="5">
        <dgm:presLayoutVars>
          <dgm:chMax val="1"/>
          <dgm:bulletEnabled val="1"/>
        </dgm:presLayoutVars>
      </dgm:prSet>
      <dgm:spPr/>
    </dgm:pt>
    <dgm:pt modelId="{C1239819-6055-414E-B2DD-073942BE9B3E}" type="pres">
      <dgm:prSet presAssocID="{4D800041-7AB6-4E8F-8241-70CDF455A25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9EC528E-B1CD-4E60-999F-2F76B5DFDAB4}" type="pres">
      <dgm:prSet presAssocID="{3053945B-C5EB-46EC-8F1B-A2E3661FEE50}" presName="Name8" presStyleCnt="0"/>
      <dgm:spPr/>
    </dgm:pt>
    <dgm:pt modelId="{7C685333-7A39-4A10-9DED-1227FE9361E2}" type="pres">
      <dgm:prSet presAssocID="{3053945B-C5EB-46EC-8F1B-A2E3661FEE50}" presName="level" presStyleLbl="node1" presStyleIdx="4" presStyleCnt="5">
        <dgm:presLayoutVars>
          <dgm:chMax val="1"/>
          <dgm:bulletEnabled val="1"/>
        </dgm:presLayoutVars>
      </dgm:prSet>
      <dgm:spPr/>
    </dgm:pt>
    <dgm:pt modelId="{EE6660A9-AA4D-4D6D-8444-12788FE5224E}" type="pres">
      <dgm:prSet presAssocID="{3053945B-C5EB-46EC-8F1B-A2E3661FEE50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9345F704-99D3-4DB4-BACF-21894C483AB7}" type="presOf" srcId="{CA090BE6-C94D-484E-A842-24B6EF3459B8}" destId="{3FAE28FB-67E4-4048-BFD6-5A520C0DC957}" srcOrd="1" destOrd="0" presId="urn:microsoft.com/office/officeart/2005/8/layout/pyramid1"/>
    <dgm:cxn modelId="{BD0F8308-F1C8-4456-94BD-4E7B3504C101}" srcId="{62832D0A-C7E2-447D-B683-C33C1261BD45}" destId="{3053945B-C5EB-46EC-8F1B-A2E3661FEE50}" srcOrd="4" destOrd="0" parTransId="{7E5A1A1A-0035-4D34-B893-57AFE4A21E7B}" sibTransId="{6338BFA6-57D6-434F-B9E5-D0DEFDFD4A5A}"/>
    <dgm:cxn modelId="{08F3E020-2A38-4927-B079-43A6F96D0715}" type="presOf" srcId="{4D800041-7AB6-4E8F-8241-70CDF455A259}" destId="{C1239819-6055-414E-B2DD-073942BE9B3E}" srcOrd="1" destOrd="0" presId="urn:microsoft.com/office/officeart/2005/8/layout/pyramid1"/>
    <dgm:cxn modelId="{AFC6343A-08CC-48B4-A121-9A696C111A42}" type="presOf" srcId="{3053945B-C5EB-46EC-8F1B-A2E3661FEE50}" destId="{7C685333-7A39-4A10-9DED-1227FE9361E2}" srcOrd="0" destOrd="0" presId="urn:microsoft.com/office/officeart/2005/8/layout/pyramid1"/>
    <dgm:cxn modelId="{49341C45-DFE0-4177-A4E5-E93CA6891EB2}" srcId="{62832D0A-C7E2-447D-B683-C33C1261BD45}" destId="{4D800041-7AB6-4E8F-8241-70CDF455A259}" srcOrd="3" destOrd="0" parTransId="{258F6DE4-7FDF-43F7-A180-7AF96AAD1BDF}" sibTransId="{1A977002-C5EC-4CDB-ACFF-EC9AC6AC252A}"/>
    <dgm:cxn modelId="{C43BA647-CB9E-4C7B-9BA9-C0C5DFEA2A52}" type="presOf" srcId="{3053945B-C5EB-46EC-8F1B-A2E3661FEE50}" destId="{EE6660A9-AA4D-4D6D-8444-12788FE5224E}" srcOrd="1" destOrd="0" presId="urn:microsoft.com/office/officeart/2005/8/layout/pyramid1"/>
    <dgm:cxn modelId="{FE197756-6517-4143-A233-A3379E6709B6}" type="presOf" srcId="{A819E158-9475-4F26-9E51-797E432C6C99}" destId="{DEA8E2C2-9CD2-4FFF-8C58-17887A574485}" srcOrd="0" destOrd="0" presId="urn:microsoft.com/office/officeart/2005/8/layout/pyramid1"/>
    <dgm:cxn modelId="{B57CD476-FDA0-42CC-8CA4-5B7194D6842C}" type="presOf" srcId="{CA090BE6-C94D-484E-A842-24B6EF3459B8}" destId="{97308B0A-4B74-45F1-81A8-3A4348762630}" srcOrd="0" destOrd="0" presId="urn:microsoft.com/office/officeart/2005/8/layout/pyramid1"/>
    <dgm:cxn modelId="{A71B74BD-5422-45FD-9196-828797A121EA}" srcId="{62832D0A-C7E2-447D-B683-C33C1261BD45}" destId="{A819E158-9475-4F26-9E51-797E432C6C99}" srcOrd="1" destOrd="0" parTransId="{A4C1ABEF-848A-460E-A55C-893FA695D93F}" sibTransId="{F430B866-8173-460A-8698-22D5ADF36181}"/>
    <dgm:cxn modelId="{4D6E5FD6-5890-4F52-B06B-52E679D02B90}" type="presOf" srcId="{32E3952A-A32E-4CD0-AFDD-48F0B5DEDF56}" destId="{490AE0DE-D204-4D2C-BEAE-D966B39E2052}" srcOrd="0" destOrd="0" presId="urn:microsoft.com/office/officeart/2005/8/layout/pyramid1"/>
    <dgm:cxn modelId="{E6C807D7-1169-4459-9CC6-5087E4A5630C}" type="presOf" srcId="{4D800041-7AB6-4E8F-8241-70CDF455A259}" destId="{1A72D26A-7DDF-4C68-8A77-F93AB365993A}" srcOrd="0" destOrd="0" presId="urn:microsoft.com/office/officeart/2005/8/layout/pyramid1"/>
    <dgm:cxn modelId="{236B81DD-9389-4A32-B90E-18D2CE287305}" type="presOf" srcId="{62832D0A-C7E2-447D-B683-C33C1261BD45}" destId="{F984F61E-AF10-4A20-BF3A-ED3C1DCF8D72}" srcOrd="0" destOrd="0" presId="urn:microsoft.com/office/officeart/2005/8/layout/pyramid1"/>
    <dgm:cxn modelId="{8ACB88DE-734F-4F1B-AAA3-B902407762AA}" type="presOf" srcId="{A819E158-9475-4F26-9E51-797E432C6C99}" destId="{03F97337-2D6D-4F84-A5A8-E72CCCC25435}" srcOrd="1" destOrd="0" presId="urn:microsoft.com/office/officeart/2005/8/layout/pyramid1"/>
    <dgm:cxn modelId="{3EA8C0DF-228D-419B-83F4-351E52B741BD}" srcId="{62832D0A-C7E2-447D-B683-C33C1261BD45}" destId="{CA090BE6-C94D-484E-A842-24B6EF3459B8}" srcOrd="0" destOrd="0" parTransId="{8ADBE0F7-487C-4749-BBB0-63DD3CEBD25C}" sibTransId="{0CD974B6-A5F8-4921-9F43-C372EE1525AF}"/>
    <dgm:cxn modelId="{02CEE9E2-47B2-4AEB-AF3D-4D1F43270FFF}" type="presOf" srcId="{32E3952A-A32E-4CD0-AFDD-48F0B5DEDF56}" destId="{D22E5502-FF37-485C-90CF-A63B65B13A70}" srcOrd="1" destOrd="0" presId="urn:microsoft.com/office/officeart/2005/8/layout/pyramid1"/>
    <dgm:cxn modelId="{202C64E4-6F55-4F6F-92A8-B3D507E3AE7D}" srcId="{62832D0A-C7E2-447D-B683-C33C1261BD45}" destId="{32E3952A-A32E-4CD0-AFDD-48F0B5DEDF56}" srcOrd="2" destOrd="0" parTransId="{F271D2B3-AC2B-4342-B5F6-915CBCA8F080}" sibTransId="{E0905D0B-66DF-4C93-A72F-9623AB7680C0}"/>
    <dgm:cxn modelId="{F470F257-C06F-403A-B056-6699D9C166D0}" type="presParOf" srcId="{F984F61E-AF10-4A20-BF3A-ED3C1DCF8D72}" destId="{939F7467-289E-4D90-A25D-A4A524633D8C}" srcOrd="0" destOrd="0" presId="urn:microsoft.com/office/officeart/2005/8/layout/pyramid1"/>
    <dgm:cxn modelId="{9D0A7658-8256-46D0-9E5A-576E9ADD8BAE}" type="presParOf" srcId="{939F7467-289E-4D90-A25D-A4A524633D8C}" destId="{97308B0A-4B74-45F1-81A8-3A4348762630}" srcOrd="0" destOrd="0" presId="urn:microsoft.com/office/officeart/2005/8/layout/pyramid1"/>
    <dgm:cxn modelId="{B203FA8E-837E-49FF-BEC5-FC65EF36F0B6}" type="presParOf" srcId="{939F7467-289E-4D90-A25D-A4A524633D8C}" destId="{3FAE28FB-67E4-4048-BFD6-5A520C0DC957}" srcOrd="1" destOrd="0" presId="urn:microsoft.com/office/officeart/2005/8/layout/pyramid1"/>
    <dgm:cxn modelId="{A9E2FF40-1BA1-4720-BB32-8B4ABF501AAC}" type="presParOf" srcId="{F984F61E-AF10-4A20-BF3A-ED3C1DCF8D72}" destId="{4D78501A-87D1-4605-B630-E87E64DE1110}" srcOrd="1" destOrd="0" presId="urn:microsoft.com/office/officeart/2005/8/layout/pyramid1"/>
    <dgm:cxn modelId="{833873F6-7E1E-4668-80A2-9AC581AFEE91}" type="presParOf" srcId="{4D78501A-87D1-4605-B630-E87E64DE1110}" destId="{DEA8E2C2-9CD2-4FFF-8C58-17887A574485}" srcOrd="0" destOrd="0" presId="urn:microsoft.com/office/officeart/2005/8/layout/pyramid1"/>
    <dgm:cxn modelId="{1BE2CE5F-3C88-4E85-8969-BB2BFD5C0128}" type="presParOf" srcId="{4D78501A-87D1-4605-B630-E87E64DE1110}" destId="{03F97337-2D6D-4F84-A5A8-E72CCCC25435}" srcOrd="1" destOrd="0" presId="urn:microsoft.com/office/officeart/2005/8/layout/pyramid1"/>
    <dgm:cxn modelId="{363B83BB-0BBF-4E1A-9277-B82B36D9EE3A}" type="presParOf" srcId="{F984F61E-AF10-4A20-BF3A-ED3C1DCF8D72}" destId="{34710D0A-6E52-49A2-99C0-AC5DCFCA991E}" srcOrd="2" destOrd="0" presId="urn:microsoft.com/office/officeart/2005/8/layout/pyramid1"/>
    <dgm:cxn modelId="{BE0DB796-E3FA-4B3F-8F53-7184A490577B}" type="presParOf" srcId="{34710D0A-6E52-49A2-99C0-AC5DCFCA991E}" destId="{490AE0DE-D204-4D2C-BEAE-D966B39E2052}" srcOrd="0" destOrd="0" presId="urn:microsoft.com/office/officeart/2005/8/layout/pyramid1"/>
    <dgm:cxn modelId="{49F52F20-8DC6-497A-B3FB-D9CE489141FF}" type="presParOf" srcId="{34710D0A-6E52-49A2-99C0-AC5DCFCA991E}" destId="{D22E5502-FF37-485C-90CF-A63B65B13A70}" srcOrd="1" destOrd="0" presId="urn:microsoft.com/office/officeart/2005/8/layout/pyramid1"/>
    <dgm:cxn modelId="{C799C4A0-4119-4447-B549-B72BE6F428CE}" type="presParOf" srcId="{F984F61E-AF10-4A20-BF3A-ED3C1DCF8D72}" destId="{1087EF69-E380-4B94-B536-DE102B445A93}" srcOrd="3" destOrd="0" presId="urn:microsoft.com/office/officeart/2005/8/layout/pyramid1"/>
    <dgm:cxn modelId="{BBDBB6E9-76DC-4C2E-ADE7-C59810068476}" type="presParOf" srcId="{1087EF69-E380-4B94-B536-DE102B445A93}" destId="{1A72D26A-7DDF-4C68-8A77-F93AB365993A}" srcOrd="0" destOrd="0" presId="urn:microsoft.com/office/officeart/2005/8/layout/pyramid1"/>
    <dgm:cxn modelId="{1CC05DCA-0F29-4E62-A555-17C64A5F5702}" type="presParOf" srcId="{1087EF69-E380-4B94-B536-DE102B445A93}" destId="{C1239819-6055-414E-B2DD-073942BE9B3E}" srcOrd="1" destOrd="0" presId="urn:microsoft.com/office/officeart/2005/8/layout/pyramid1"/>
    <dgm:cxn modelId="{E484FBCE-ACB4-42CA-8253-CFD1410BB0A5}" type="presParOf" srcId="{F984F61E-AF10-4A20-BF3A-ED3C1DCF8D72}" destId="{19EC528E-B1CD-4E60-999F-2F76B5DFDAB4}" srcOrd="4" destOrd="0" presId="urn:microsoft.com/office/officeart/2005/8/layout/pyramid1"/>
    <dgm:cxn modelId="{F7DE4B97-4476-48A0-B3BF-263F097D8CAB}" type="presParOf" srcId="{19EC528E-B1CD-4E60-999F-2F76B5DFDAB4}" destId="{7C685333-7A39-4A10-9DED-1227FE9361E2}" srcOrd="0" destOrd="0" presId="urn:microsoft.com/office/officeart/2005/8/layout/pyramid1"/>
    <dgm:cxn modelId="{96ACCDDA-9377-4F93-92DB-A37D0AB17C6B}" type="presParOf" srcId="{19EC528E-B1CD-4E60-999F-2F76B5DFDAB4}" destId="{EE6660A9-AA4D-4D6D-8444-12788FE5224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08B0A-4B74-45F1-81A8-3A4348762630}">
      <dsp:nvSpPr>
        <dsp:cNvPr id="0" name=""/>
        <dsp:cNvSpPr/>
      </dsp:nvSpPr>
      <dsp:spPr>
        <a:xfrm>
          <a:off x="2777227" y="0"/>
          <a:ext cx="1388613" cy="861103"/>
        </a:xfrm>
        <a:prstGeom prst="trapezoid">
          <a:avLst>
            <a:gd name="adj" fmla="val 8063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 </a:t>
          </a:r>
          <a:endParaRPr lang="en-DE" sz="3200" kern="1200" dirty="0"/>
        </a:p>
      </dsp:txBody>
      <dsp:txXfrm>
        <a:off x="2777227" y="0"/>
        <a:ext cx="1388613" cy="861103"/>
      </dsp:txXfrm>
    </dsp:sp>
    <dsp:sp modelId="{DEA8E2C2-9CD2-4FFF-8C58-17887A574485}">
      <dsp:nvSpPr>
        <dsp:cNvPr id="0" name=""/>
        <dsp:cNvSpPr/>
      </dsp:nvSpPr>
      <dsp:spPr>
        <a:xfrm>
          <a:off x="2082920" y="861103"/>
          <a:ext cx="2777227" cy="861103"/>
        </a:xfrm>
        <a:prstGeom prst="trapezoid">
          <a:avLst>
            <a:gd name="adj" fmla="val 8063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 </a:t>
          </a:r>
          <a:endParaRPr lang="en-DE" sz="3200" kern="1200" dirty="0"/>
        </a:p>
      </dsp:txBody>
      <dsp:txXfrm>
        <a:off x="2568935" y="861103"/>
        <a:ext cx="1805197" cy="861103"/>
      </dsp:txXfrm>
    </dsp:sp>
    <dsp:sp modelId="{490AE0DE-D204-4D2C-BEAE-D966B39E2052}">
      <dsp:nvSpPr>
        <dsp:cNvPr id="0" name=""/>
        <dsp:cNvSpPr/>
      </dsp:nvSpPr>
      <dsp:spPr>
        <a:xfrm>
          <a:off x="1388613" y="1722206"/>
          <a:ext cx="4165840" cy="861103"/>
        </a:xfrm>
        <a:prstGeom prst="trapezoid">
          <a:avLst>
            <a:gd name="adj" fmla="val 8063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 </a:t>
          </a:r>
          <a:endParaRPr lang="en-DE" sz="3200" kern="1200" dirty="0"/>
        </a:p>
      </dsp:txBody>
      <dsp:txXfrm>
        <a:off x="2117635" y="1722206"/>
        <a:ext cx="2707796" cy="861103"/>
      </dsp:txXfrm>
    </dsp:sp>
    <dsp:sp modelId="{1A72D26A-7DDF-4C68-8A77-F93AB365993A}">
      <dsp:nvSpPr>
        <dsp:cNvPr id="0" name=""/>
        <dsp:cNvSpPr/>
      </dsp:nvSpPr>
      <dsp:spPr>
        <a:xfrm>
          <a:off x="694306" y="2583309"/>
          <a:ext cx="5554454" cy="861103"/>
        </a:xfrm>
        <a:prstGeom prst="trapezoid">
          <a:avLst>
            <a:gd name="adj" fmla="val 8063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 </a:t>
          </a:r>
          <a:endParaRPr lang="en-DE" sz="3200" kern="1200" dirty="0"/>
        </a:p>
      </dsp:txBody>
      <dsp:txXfrm>
        <a:off x="1666336" y="2583309"/>
        <a:ext cx="3610395" cy="861103"/>
      </dsp:txXfrm>
    </dsp:sp>
    <dsp:sp modelId="{7C685333-7A39-4A10-9DED-1227FE9361E2}">
      <dsp:nvSpPr>
        <dsp:cNvPr id="0" name=""/>
        <dsp:cNvSpPr/>
      </dsp:nvSpPr>
      <dsp:spPr>
        <a:xfrm>
          <a:off x="0" y="3444412"/>
          <a:ext cx="6943068" cy="861103"/>
        </a:xfrm>
        <a:prstGeom prst="trapezoid">
          <a:avLst>
            <a:gd name="adj" fmla="val 8063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 </a:t>
          </a:r>
          <a:endParaRPr lang="en-DE" sz="3200" kern="1200" dirty="0"/>
        </a:p>
      </dsp:txBody>
      <dsp:txXfrm>
        <a:off x="1215036" y="3444412"/>
        <a:ext cx="4512994" cy="861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49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Titel und Inhal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23" name="Google Shape;23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Google Shape;2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 dirty="0"/>
          </a:p>
        </p:txBody>
      </p:sp>
      <p:sp>
        <p:nvSpPr>
          <p:cNvPr id="25" name="Google Shape;2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 dirty="0"/>
          </a:p>
        </p:txBody>
      </p:sp>
      <p:sp>
        <p:nvSpPr>
          <p:cNvPr id="26" name="Google Shape;2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6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Abschnitts-&#10;überschrif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29" name="Google Shape;29;p3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Google Shape;30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 dirty="0"/>
          </a:p>
        </p:txBody>
      </p:sp>
      <p:sp>
        <p:nvSpPr>
          <p:cNvPr id="31" name="Google Shape;31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32" name="Google Shape;32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4888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Zwei Inhalt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5" name="Google Shape;35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6" name="Google Shape;36;p3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7" name="Google Shape;37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38" name="Google Shape;38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39" name="Google Shape;39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894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Vergleich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3" name="Google Shape;43;p3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4" name="Google Shape;44;p3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5" name="Google Shape;45;p3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6" name="Google Shape;46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47" name="Google Shape;47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48" name="Google Shape;48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6844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Nur Titel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52" name="Google Shape;5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53" name="Google Shape;5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3553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Inhalt mit Überschrif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+mn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+mn-lt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1" name="Google Shape;61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2" name="Google Shape;62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 dirty="0"/>
          </a:p>
        </p:txBody>
      </p:sp>
      <p:sp>
        <p:nvSpPr>
          <p:cNvPr id="63" name="Google Shape;63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64" name="Google Shape;64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4805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Bild mit Überschrif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+mn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67" name="Google Shape;67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de-DE"/>
              <a:t>Bild durch Klicken auf Symbol hinzufügen</a:t>
            </a:r>
            <a:endParaRPr/>
          </a:p>
        </p:txBody>
      </p:sp>
      <p:sp>
        <p:nvSpPr>
          <p:cNvPr id="68" name="Google Shape;68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9" name="Google Shape;69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70" name="Google Shape;70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71" name="Google Shape;71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0827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Titel und vertikaler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74" name="Google Shape;74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5" name="Google Shape;7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76" name="Google Shape;7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77" name="Google Shape;7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7379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kaler Titel u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80" name="Google Shape;80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1" name="Google Shape;81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82" name="Google Shape;82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83" name="Google Shape;83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5728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DE"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DE"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237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70" r:id="rId6"/>
    <p:sldLayoutId id="2147483671" r:id="rId7"/>
    <p:sldLayoutId id="2147483672" r:id="rId8"/>
    <p:sldLayoutId id="214748367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itcher.com/podcast/unbillable-hours-a-podcast-about-better-professional-services" TargetMode="External"/><Relationship Id="rId3" Type="http://schemas.openxmlformats.org/officeDocument/2006/relationships/hyperlink" Target="https://youtu.be/6nwZqobxN0M*" TargetMode="External"/><Relationship Id="rId7" Type="http://schemas.openxmlformats.org/officeDocument/2006/relationships/hyperlink" Target="https://open.spotify.com/show/6xW5KqUP1OdxaZDui4A9s3" TargetMode="External"/><Relationship Id="rId2" Type="http://schemas.openxmlformats.org/officeDocument/2006/relationships/hyperlink" Target="https://unbillable-hr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dcasts.google.com/feed/aHR0cHM6Ly9mZWVkLnBvZGJlYW4uY29tL3VuYmlsbGFibGVocnMvZmVlZC54bWw" TargetMode="External"/><Relationship Id="rId5" Type="http://schemas.openxmlformats.org/officeDocument/2006/relationships/hyperlink" Target="https://music.amazon.com/podcasts/7901d06d-b7d7-42e3-adb1-18fb13ec13ec" TargetMode="External"/><Relationship Id="rId4" Type="http://schemas.openxmlformats.org/officeDocument/2006/relationships/hyperlink" Target="https://podcasts.apple.com/de/podcast/unbillable-hours-podcast-about-better-professional/id155957751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knowledge.insead.edu/blog/insead-blog/how-to-build-a-brand-pyramid-8491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>
            <a:spLocks noGrp="1"/>
          </p:cNvSpPr>
          <p:nvPr>
            <p:ph type="title"/>
          </p:nvPr>
        </p:nvSpPr>
        <p:spPr>
          <a:xfrm>
            <a:off x="839788" y="2690242"/>
            <a:ext cx="10512426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n-US" sz="6000" dirty="0">
                <a:solidFill>
                  <a:schemeClr val="tx1"/>
                </a:solidFill>
                <a:sym typeface="Calibri"/>
              </a:rPr>
              <a:t>Better marketing </a:t>
            </a:r>
            <a:br>
              <a:rPr lang="en-US" sz="6000" dirty="0">
                <a:solidFill>
                  <a:schemeClr val="tx1"/>
                </a:solidFill>
                <a:sym typeface="Calibri"/>
              </a:rPr>
            </a:br>
            <a:r>
              <a:rPr lang="en-US" sz="6000" dirty="0">
                <a:solidFill>
                  <a:schemeClr val="tx1"/>
                </a:solidFill>
                <a:sym typeface="Calibri"/>
              </a:rPr>
              <a:t>for your firm.</a:t>
            </a:r>
            <a:r>
              <a:rPr lang="en-US" sz="6000" dirty="0">
                <a:solidFill>
                  <a:schemeClr val="bg1"/>
                </a:solidFill>
                <a:sym typeface="Calibri"/>
              </a:rPr>
              <a:t>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4CF36BF-E4F7-4D89-893D-5478D982D8F1}"/>
              </a:ext>
            </a:extLst>
          </p:cNvPr>
          <p:cNvSpPr/>
          <p:nvPr/>
        </p:nvSpPr>
        <p:spPr>
          <a:xfrm>
            <a:off x="839787" y="4257417"/>
            <a:ext cx="1051242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ts val="2400"/>
            </a:pPr>
            <a:br>
              <a:rPr lang="en-US" sz="2400" dirty="0">
                <a:solidFill>
                  <a:schemeClr val="bg1"/>
                </a:solidFill>
                <a:latin typeface="Barlow"/>
                <a:cs typeface="Calibri"/>
                <a:sym typeface="Calibri"/>
              </a:rPr>
            </a:br>
            <a:r>
              <a:rPr lang="en-US" sz="2400" dirty="0">
                <a:solidFill>
                  <a:schemeClr val="bg1"/>
                </a:solidFill>
                <a:latin typeface="Barlow"/>
                <a:cs typeface="Calibri"/>
                <a:sym typeface="Calibri"/>
              </a:rPr>
              <a:t>in this template: the brand pyramid (yay!)</a:t>
            </a:r>
            <a:endParaRPr lang="en-DE" sz="2400" dirty="0">
              <a:solidFill>
                <a:schemeClr val="bg1"/>
              </a:solidFill>
              <a:latin typeface="Barlow"/>
              <a:cs typeface="Calibri"/>
              <a:sym typeface="Calibri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10D65BB-4D5F-4718-9FF3-E3CC07B50A5A}"/>
              </a:ext>
            </a:extLst>
          </p:cNvPr>
          <p:cNvSpPr/>
          <p:nvPr/>
        </p:nvSpPr>
        <p:spPr>
          <a:xfrm>
            <a:off x="839787" y="1998604"/>
            <a:ext cx="1051242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ts val="2400"/>
            </a:pPr>
            <a:r>
              <a:rPr lang="en-US" sz="2400" dirty="0">
                <a:solidFill>
                  <a:schemeClr val="bg1"/>
                </a:solidFill>
                <a:latin typeface="Barlow"/>
                <a:cs typeface="Calibri"/>
                <a:sym typeface="Calibri"/>
              </a:rPr>
              <a:t>unbillable-hrs.com</a:t>
            </a:r>
          </a:p>
        </p:txBody>
      </p:sp>
    </p:spTree>
    <p:extLst>
      <p:ext uri="{BB962C8B-B14F-4D97-AF65-F5344CB8AC3E}">
        <p14:creationId xmlns:p14="http://schemas.microsoft.com/office/powerpoint/2010/main" val="179448716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55991C-ED36-43D0-921C-6764C55EF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551857"/>
            <a:ext cx="10809849" cy="1754286"/>
          </a:xfrm>
        </p:spPr>
        <p:txBody>
          <a:bodyPr wrap="square" anchor="ctr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unbillable hours – the podcast</a:t>
            </a:r>
            <a:r>
              <a:rPr lang="en-US" dirty="0">
                <a:solidFill>
                  <a:srgbClr val="4B464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endParaRPr lang="en-DE" dirty="0">
              <a:solidFill>
                <a:schemeClr val="tx1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DA5F33-C8E9-47CE-B022-3ABD105DC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7250" y="3365404"/>
            <a:ext cx="9187082" cy="512387"/>
          </a:xfrm>
        </p:spPr>
        <p:txBody>
          <a:bodyPr>
            <a:noAutofit/>
          </a:bodyPr>
          <a:lstStyle/>
          <a:p>
            <a:pPr marL="0" indent="0"/>
            <a:r>
              <a:rPr lang="en-US" dirty="0">
                <a:solidFill>
                  <a:srgbClr val="000000"/>
                </a:solidFill>
              </a:rPr>
              <a:t>(where Ash and Flo riff about better professional services marketing)</a:t>
            </a: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r>
              <a:rPr lang="en-US" sz="1800" dirty="0">
                <a:solidFill>
                  <a:srgbClr val="000000"/>
                </a:solidFill>
              </a:rPr>
              <a:t>It is, more specifically, part of the show notes to our S2E5, “Branding something.” 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Get it here, for example: </a:t>
            </a:r>
            <a:r>
              <a:rPr lang="en-US" sz="1800" dirty="0">
                <a:solidFill>
                  <a:srgbClr val="000000"/>
                </a:solidFill>
                <a:hlinkClick r:id="rId3"/>
              </a:rPr>
              <a:t>https://youtu.be/6nwZqobxN0M*</a:t>
            </a:r>
            <a:endParaRPr lang="en-US" sz="1800" dirty="0">
              <a:solidFill>
                <a:srgbClr val="000000"/>
              </a:solidFill>
            </a:endParaRPr>
          </a:p>
          <a:p>
            <a:pPr marL="0" indent="0"/>
            <a:endParaRPr lang="en-US" sz="1800" dirty="0">
              <a:solidFill>
                <a:srgbClr val="000000"/>
              </a:solidFill>
            </a:endParaRPr>
          </a:p>
          <a:p>
            <a:pPr marL="0" indent="0"/>
            <a:endParaRPr lang="en-US" sz="1800" dirty="0">
              <a:solidFill>
                <a:srgbClr val="000000"/>
              </a:solidFill>
            </a:endParaRPr>
          </a:p>
          <a:p>
            <a:pPr marL="0" indent="0"/>
            <a:endParaRPr lang="en-US" sz="1400" dirty="0">
              <a:solidFill>
                <a:srgbClr val="000000"/>
              </a:solidFill>
            </a:endParaRPr>
          </a:p>
          <a:p>
            <a:pPr marL="0" indent="0"/>
            <a:r>
              <a:rPr lang="en-US" sz="1400" dirty="0">
                <a:solidFill>
                  <a:srgbClr val="000000"/>
                </a:solidFill>
              </a:rPr>
              <a:t>*or listen to it on </a:t>
            </a:r>
            <a:r>
              <a:rPr lang="en-US" sz="1400" dirty="0">
                <a:solidFill>
                  <a:srgbClr val="000000"/>
                </a:solidFill>
                <a:hlinkClick r:id="rId4"/>
              </a:rPr>
              <a:t>Apple Podcast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>
                <a:solidFill>
                  <a:srgbClr val="000000"/>
                </a:solidFill>
                <a:hlinkClick r:id="rId5"/>
              </a:rPr>
              <a:t>Amazon Music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>
                <a:solidFill>
                  <a:srgbClr val="000000"/>
                </a:solidFill>
                <a:hlinkClick r:id="rId6"/>
              </a:rPr>
              <a:t>Google Podcasts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>
                <a:solidFill>
                  <a:srgbClr val="000000"/>
                </a:solidFill>
                <a:hlinkClick r:id="rId7"/>
              </a:rPr>
              <a:t>Spotify</a:t>
            </a:r>
            <a:r>
              <a:rPr lang="en-US" sz="1400" dirty="0">
                <a:solidFill>
                  <a:srgbClr val="000000"/>
                </a:solidFill>
              </a:rPr>
              <a:t>, or </a:t>
            </a:r>
            <a:r>
              <a:rPr lang="en-US" sz="1400" dirty="0">
                <a:solidFill>
                  <a:srgbClr val="000000"/>
                </a:solidFill>
                <a:hlinkClick r:id="rId8"/>
              </a:rPr>
              <a:t>Stitcher</a:t>
            </a:r>
            <a:r>
              <a:rPr lang="en-US" sz="1400" dirty="0">
                <a:solidFill>
                  <a:srgbClr val="000000"/>
                </a:solidFill>
              </a:rPr>
              <a:t>! </a:t>
            </a:r>
            <a:endParaRPr lang="en-DE" sz="1400" dirty="0">
              <a:solidFill>
                <a:srgbClr val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CDF58C7-DAE1-448A-9F75-76D3FE413337}"/>
              </a:ext>
            </a:extLst>
          </p:cNvPr>
          <p:cNvSpPr/>
          <p:nvPr/>
        </p:nvSpPr>
        <p:spPr>
          <a:xfrm>
            <a:off x="838200" y="1999397"/>
            <a:ext cx="663167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ts val="2400"/>
            </a:pPr>
            <a:r>
              <a:rPr lang="en-US" sz="2400" dirty="0">
                <a:latin typeface="Barlow"/>
                <a:cs typeface="Calibri"/>
                <a:sym typeface="Calibri"/>
              </a:rPr>
              <a:t>This template is brought to you by:</a:t>
            </a:r>
            <a:endParaRPr lang="en-DE" sz="2400" dirty="0">
              <a:latin typeface="Barlow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504695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CE15E390-8D91-4446-92B1-C1D66A98F947}"/>
              </a:ext>
            </a:extLst>
          </p:cNvPr>
          <p:cNvGrpSpPr/>
          <p:nvPr/>
        </p:nvGrpSpPr>
        <p:grpSpPr>
          <a:xfrm>
            <a:off x="2980055" y="1976267"/>
            <a:ext cx="10299065" cy="4405483"/>
            <a:chOff x="1740535" y="1224409"/>
            <a:chExt cx="12056745" cy="5157341"/>
          </a:xfrm>
        </p:grpSpPr>
        <p:graphicFrame>
          <p:nvGraphicFramePr>
            <p:cNvPr id="26" name="Diagramm 25">
              <a:extLst>
                <a:ext uri="{FF2B5EF4-FFF2-40B4-BE49-F238E27FC236}">
                  <a16:creationId xmlns:a16="http://schemas.microsoft.com/office/drawing/2014/main" id="{83C6AFEC-C296-422A-B07F-A887F9C59144}"/>
                </a:ext>
              </a:extLst>
            </p:cNvPr>
            <p:cNvGraphicFramePr/>
            <p:nvPr/>
          </p:nvGraphicFramePr>
          <p:xfrm>
            <a:off x="5669280" y="1341438"/>
            <a:ext cx="8128000" cy="50403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C36DF24C-8A3A-4A48-ACD4-417EED22564D}"/>
                </a:ext>
              </a:extLst>
            </p:cNvPr>
            <p:cNvSpPr txBox="1"/>
            <p:nvPr/>
          </p:nvSpPr>
          <p:spPr>
            <a:xfrm>
              <a:off x="4953000" y="1224409"/>
              <a:ext cx="3702051" cy="900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latin typeface="+mj-lt"/>
                </a:rPr>
                <a:t>brand idea</a:t>
              </a:r>
            </a:p>
            <a:p>
              <a:pPr algn="r"/>
              <a:r>
                <a:rPr lang="en-US" sz="1200" dirty="0">
                  <a:latin typeface="+mn-lt"/>
                </a:rPr>
                <a:t>Sums up your brand’s “essence”: (“the quickest path to New”)</a:t>
              </a:r>
              <a:endParaRPr lang="en-DE" sz="1800" dirty="0">
                <a:latin typeface="+mn-lt"/>
              </a:endParaRP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4FF7DD9A-7001-4B70-A8EC-AB97A376B185}"/>
                </a:ext>
              </a:extLst>
            </p:cNvPr>
            <p:cNvSpPr txBox="1"/>
            <p:nvPr/>
          </p:nvSpPr>
          <p:spPr>
            <a:xfrm>
              <a:off x="4145280" y="2223750"/>
              <a:ext cx="3702051" cy="1261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latin typeface="+mj-lt"/>
                </a:rPr>
                <a:t>brand persona</a:t>
              </a:r>
            </a:p>
            <a:p>
              <a:pPr lvl="0" algn="r">
                <a:defRPr/>
              </a:pPr>
              <a:r>
                <a:rPr lang="en-US" sz="1200" dirty="0">
                  <a:latin typeface="Barlow"/>
                </a:rPr>
                <a:t>describe key traits of your brand</a:t>
              </a:r>
              <a:br>
                <a:rPr lang="en-US" sz="1200" dirty="0">
                  <a:latin typeface="Barlow"/>
                </a:rPr>
              </a:br>
              <a:r>
                <a:rPr lang="en-US" sz="1200" dirty="0">
                  <a:latin typeface="Barlow"/>
                </a:rPr>
                <a:t>and how they’re expressed (e.g. its “voice”)</a:t>
              </a:r>
              <a:endParaRPr kumimoji="0" lang="en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cs typeface="Arial"/>
                <a:sym typeface="Arial"/>
              </a:endParaRPr>
            </a:p>
            <a:p>
              <a:pPr algn="r"/>
              <a:endParaRPr lang="en-DE" sz="2000" dirty="0">
                <a:latin typeface="+mj-lt"/>
              </a:endParaRP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996D21CF-1CBA-481D-9C19-CFBA0000D1DA}"/>
                </a:ext>
              </a:extLst>
            </p:cNvPr>
            <p:cNvSpPr txBox="1"/>
            <p:nvPr/>
          </p:nvSpPr>
          <p:spPr>
            <a:xfrm>
              <a:off x="3352800" y="3229590"/>
              <a:ext cx="3702051" cy="900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latin typeface="+mj-lt"/>
                </a:rPr>
                <a:t>emotional benefits</a:t>
              </a:r>
            </a:p>
            <a:p>
              <a:pPr algn="r"/>
              <a:r>
                <a:rPr lang="en-US" sz="1200" dirty="0">
                  <a:latin typeface="+mn-lt"/>
                </a:rPr>
                <a:t>call out “emotional” benefits </a:t>
              </a:r>
              <a:br>
                <a:rPr lang="en-US" sz="1200" dirty="0">
                  <a:latin typeface="+mn-lt"/>
                </a:rPr>
              </a:br>
              <a:r>
                <a:rPr lang="en-US" sz="1200" dirty="0">
                  <a:latin typeface="+mn-lt"/>
                </a:rPr>
                <a:t>(“enjoy the speed and ease!”)</a:t>
              </a:r>
              <a:endParaRPr lang="en-DE" sz="1200" dirty="0">
                <a:latin typeface="+mn-lt"/>
              </a:endParaRP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567EA184-13B3-4D94-AFA2-093682838B03}"/>
                </a:ext>
              </a:extLst>
            </p:cNvPr>
            <p:cNvSpPr txBox="1"/>
            <p:nvPr/>
          </p:nvSpPr>
          <p:spPr>
            <a:xfrm>
              <a:off x="2548255" y="4225270"/>
              <a:ext cx="3702051" cy="900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latin typeface="+mj-lt"/>
                </a:rPr>
                <a:t>functional benefits</a:t>
              </a:r>
            </a:p>
            <a:p>
              <a:pPr algn="r"/>
              <a:r>
                <a:rPr lang="en-US" sz="1200" dirty="0">
                  <a:latin typeface="+mn-lt"/>
                </a:rPr>
                <a:t>list your service’s functional benefits (“speeds up IT transformation by 20%”)</a:t>
              </a:r>
              <a:endParaRPr lang="en-DE" sz="1800" dirty="0">
                <a:latin typeface="+mn-lt"/>
              </a:endParaRP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0974302F-6241-45FB-93C7-36F3E4105CF0}"/>
                </a:ext>
              </a:extLst>
            </p:cNvPr>
            <p:cNvSpPr txBox="1"/>
            <p:nvPr/>
          </p:nvSpPr>
          <p:spPr>
            <a:xfrm>
              <a:off x="1740535" y="5231110"/>
              <a:ext cx="3702051" cy="900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latin typeface="+mj-lt"/>
                </a:rPr>
                <a:t>features, attributes</a:t>
              </a:r>
              <a:br>
                <a:rPr lang="en-US" sz="2000" dirty="0">
                  <a:latin typeface="+mj-lt"/>
                </a:rPr>
              </a:br>
              <a:r>
                <a:rPr lang="en-US" sz="1200" dirty="0">
                  <a:latin typeface="+mn-lt"/>
                </a:rPr>
                <a:t>the “features” of your service go </a:t>
              </a:r>
              <a:br>
                <a:rPr lang="en-US" sz="1200" dirty="0">
                  <a:latin typeface="+mn-lt"/>
                </a:rPr>
              </a:br>
              <a:r>
                <a:rPr lang="en-US" sz="1200" dirty="0">
                  <a:latin typeface="+mn-lt"/>
                </a:rPr>
                <a:t>here (e.g.: your consulting process)</a:t>
              </a:r>
              <a:endParaRPr lang="en-DE" sz="2000" dirty="0">
                <a:latin typeface="+mj-lt"/>
              </a:endParaRPr>
            </a:p>
          </p:txBody>
        </p:sp>
      </p:grpSp>
      <p:cxnSp>
        <p:nvCxnSpPr>
          <p:cNvPr id="3" name="Verbinder: gewinkelt 2">
            <a:extLst>
              <a:ext uri="{FF2B5EF4-FFF2-40B4-BE49-F238E27FC236}">
                <a16:creationId xmlns:a16="http://schemas.microsoft.com/office/drawing/2014/main" id="{E76462E2-021B-4AEF-B0AA-BF32DC41B035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8886545" y="2360988"/>
            <a:ext cx="933413" cy="208807"/>
          </a:xfrm>
          <a:prstGeom prst="bentConnector3">
            <a:avLst/>
          </a:prstGeom>
          <a:ln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Verbinder: gewinkelt 15">
            <a:extLst>
              <a:ext uri="{FF2B5EF4-FFF2-40B4-BE49-F238E27FC236}">
                <a16:creationId xmlns:a16="http://schemas.microsoft.com/office/drawing/2014/main" id="{CA065561-3930-409F-B3FB-E471FB8E250F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8196578" y="3368529"/>
            <a:ext cx="1623380" cy="8000"/>
          </a:xfrm>
          <a:prstGeom prst="bentConnector3">
            <a:avLst/>
          </a:prstGeom>
          <a:ln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Verbinder: gewinkelt 18">
            <a:extLst>
              <a:ext uri="{FF2B5EF4-FFF2-40B4-BE49-F238E27FC236}">
                <a16:creationId xmlns:a16="http://schemas.microsoft.com/office/drawing/2014/main" id="{C8E8C87A-2A4C-4764-B74D-09E077BFDCE8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7519629" y="4073846"/>
            <a:ext cx="2300329" cy="208896"/>
          </a:xfrm>
          <a:prstGeom prst="bentConnector3">
            <a:avLst/>
          </a:prstGeom>
          <a:ln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Verbinder: gewinkelt 31">
            <a:extLst>
              <a:ext uri="{FF2B5EF4-FFF2-40B4-BE49-F238E27FC236}">
                <a16:creationId xmlns:a16="http://schemas.microsoft.com/office/drawing/2014/main" id="{3608AB97-2717-4588-BD75-1B4A3754918A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6832373" y="4924371"/>
            <a:ext cx="2975213" cy="206429"/>
          </a:xfrm>
          <a:prstGeom prst="bentConnector3">
            <a:avLst/>
          </a:prstGeom>
          <a:ln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Verbinder: gewinkelt 32">
            <a:extLst>
              <a:ext uri="{FF2B5EF4-FFF2-40B4-BE49-F238E27FC236}">
                <a16:creationId xmlns:a16="http://schemas.microsoft.com/office/drawing/2014/main" id="{2D4695E8-5652-4B7C-AB73-98331EBFC05D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6142406" y="5783576"/>
            <a:ext cx="3677552" cy="205744"/>
          </a:xfrm>
          <a:prstGeom prst="bentConnector3">
            <a:avLst/>
          </a:prstGeom>
          <a:ln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el 3">
            <a:extLst>
              <a:ext uri="{FF2B5EF4-FFF2-40B4-BE49-F238E27FC236}">
                <a16:creationId xmlns:a16="http://schemas.microsoft.com/office/drawing/2014/main" id="{3810B841-8189-408E-9C42-BEC64265B5D7}"/>
              </a:ext>
            </a:extLst>
          </p:cNvPr>
          <p:cNvSpPr txBox="1">
            <a:spLocks/>
          </p:cNvSpPr>
          <p:nvPr/>
        </p:nvSpPr>
        <p:spPr>
          <a:xfrm>
            <a:off x="838200" y="807085"/>
            <a:ext cx="43281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dirty="0"/>
              <a:t>The brand pyramid</a:t>
            </a:r>
            <a:endParaRPr lang="en-DE" sz="4800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4F573333-FEE0-45D3-A6CB-01101E0798C2}"/>
              </a:ext>
            </a:extLst>
          </p:cNvPr>
          <p:cNvSpPr txBox="1"/>
          <p:nvPr/>
        </p:nvSpPr>
        <p:spPr>
          <a:xfrm>
            <a:off x="838200" y="2360988"/>
            <a:ext cx="2509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n-lt"/>
              </a:rPr>
              <a:t>For a full length article on how to use this template / build your brand pyramid, cf. this article on INSEAD knowledge:</a:t>
            </a:r>
            <a:br>
              <a:rPr lang="en-US" dirty="0">
                <a:solidFill>
                  <a:schemeClr val="accent1"/>
                </a:solidFill>
                <a:latin typeface="+mn-lt"/>
              </a:rPr>
            </a:br>
            <a:br>
              <a:rPr lang="en-US" dirty="0">
                <a:solidFill>
                  <a:schemeClr val="accent1"/>
                </a:solidFill>
                <a:latin typeface="+mn-lt"/>
              </a:rPr>
            </a:br>
            <a:r>
              <a:rPr lang="en-US" dirty="0">
                <a:solidFill>
                  <a:schemeClr val="accent1"/>
                </a:solidFill>
                <a:latin typeface="+mn-lt"/>
                <a:hlinkClick r:id="rId7"/>
              </a:rPr>
              <a:t>https://knowledge.insead.edu/blog/insead-blog/how-to-build-a-brand-pyramid-8491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 </a:t>
            </a:r>
            <a:endParaRPr lang="en-DE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552334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160A88FB-0D63-420B-AAE3-915F0E61FF68}"/>
              </a:ext>
            </a:extLst>
          </p:cNvPr>
          <p:cNvSpPr/>
          <p:nvPr/>
        </p:nvSpPr>
        <p:spPr>
          <a:xfrm>
            <a:off x="844867" y="5955924"/>
            <a:ext cx="1051242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ts val="2400"/>
            </a:pPr>
            <a:r>
              <a:rPr lang="en-US" sz="2400" dirty="0">
                <a:solidFill>
                  <a:schemeClr val="bg1"/>
                </a:solidFill>
                <a:latin typeface="Barlow"/>
                <a:cs typeface="Calibri"/>
                <a:sym typeface="Calibri"/>
              </a:rPr>
              <a:t>unbillable-hrs.com</a:t>
            </a:r>
          </a:p>
        </p:txBody>
      </p:sp>
    </p:spTree>
    <p:extLst>
      <p:ext uri="{BB962C8B-B14F-4D97-AF65-F5344CB8AC3E}">
        <p14:creationId xmlns:p14="http://schemas.microsoft.com/office/powerpoint/2010/main" val="68960954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bfc_better-firm-co">
  <a:themeElements>
    <a:clrScheme name="Benutzerdefiniert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93010"/>
      </a:accent1>
      <a:accent2>
        <a:srgbClr val="ED5130"/>
      </a:accent2>
      <a:accent3>
        <a:srgbClr val="B7B4B4"/>
      </a:accent3>
      <a:accent4>
        <a:srgbClr val="4B4646"/>
      </a:accent4>
      <a:accent5>
        <a:srgbClr val="4B4646"/>
      </a:accent5>
      <a:accent6>
        <a:srgbClr val="4B4646"/>
      </a:accent6>
      <a:hlink>
        <a:srgbClr val="4B4646"/>
      </a:hlink>
      <a:folHlink>
        <a:srgbClr val="4B4646"/>
      </a:folHlink>
    </a:clrScheme>
    <a:fontScheme name="BFC - Better Firm">
      <a:majorFont>
        <a:latin typeface="Barlow Black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fc_better-firm-co" id="{759C667C-6BDD-4EE9-AE9D-1DD9CBF0D94A}" vid="{2A23DFF7-15EB-48AD-BA02-C57683C12FD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Microsoft Office PowerPoint</Application>
  <PresentationFormat>Breitbild</PresentationFormat>
  <Paragraphs>29</Paragraphs>
  <Slides>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Barlow</vt:lpstr>
      <vt:lpstr>Arial</vt:lpstr>
      <vt:lpstr>Barlow Black</vt:lpstr>
      <vt:lpstr>Calibri</vt:lpstr>
      <vt:lpstr>bfc_better-firm-co</vt:lpstr>
      <vt:lpstr>Better marketing  for your firm. </vt:lpstr>
      <vt:lpstr>unbillable hours – the podcast  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2021-05-19T20:16:24Z</dcterms:created>
  <dcterms:modified xsi:type="dcterms:W3CDTF">2021-05-19T20:42:47Z</dcterms:modified>
</cp:coreProperties>
</file>