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98" r:id="rId2"/>
    <p:sldId id="295" r:id="rId3"/>
    <p:sldId id="11228" r:id="rId4"/>
    <p:sldId id="11224" r:id="rId5"/>
  </p:sldIdLst>
  <p:sldSz cx="12192000" cy="6858000"/>
  <p:notesSz cx="6858000" cy="91440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  <p:embeddedFont>
      <p:font typeface="Barlow Black" panose="00000A00000000000000" pitchFamily="2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105" d="100"/>
          <a:sy n="105" d="100"/>
        </p:scale>
        <p:origin x="2312" y="1376"/>
      </p:cViewPr>
      <p:guideLst>
        <p:guide pos="529"/>
        <p:guide pos="7151"/>
        <p:guide orient="horz" pos="1502"/>
        <p:guide orient="horz" pos="4020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spotify.com/show/6xW5KqUP1OdxaZDui4A9s3" TargetMode="External"/><Relationship Id="rId3" Type="http://schemas.openxmlformats.org/officeDocument/2006/relationships/hyperlink" Target="https://www.linkedin.com/in/ute-wellenberg-65698464/" TargetMode="External"/><Relationship Id="rId7" Type="http://schemas.openxmlformats.org/officeDocument/2006/relationships/hyperlink" Target="https://podcasts.google.com/feed/aHR0cHM6Ly9mZWVkLnBvZGJlYW4uY29tL3VuYmlsbGFibGVocnMvZmVlZC54bWw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.amazon.com/podcasts/7901d06d-b7d7-42e3-adb1-18fb13ec13ec" TargetMode="External"/><Relationship Id="rId5" Type="http://schemas.openxmlformats.org/officeDocument/2006/relationships/hyperlink" Target="https://podcasts.apple.com/de/podcast/unbillable-hours-podcast-about-better-professional/id1559577512" TargetMode="External"/><Relationship Id="rId4" Type="http://schemas.openxmlformats.org/officeDocument/2006/relationships/hyperlink" Target="https://unbillable-hrs.com/s5e1-upsell-messaging/" TargetMode="External"/><Relationship Id="rId9" Type="http://schemas.openxmlformats.org/officeDocument/2006/relationships/hyperlink" Target="https://www.stitcher.com/podcast/unbillable-hours-a-podcast-about-better-professional-ser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askin.medium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a messaging framework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S5E1, “Upsell messaging,” with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Ute </a:t>
            </a:r>
            <a:r>
              <a:rPr lang="en-US" sz="1800" dirty="0" err="1">
                <a:solidFill>
                  <a:srgbClr val="000000"/>
                </a:solidFill>
                <a:hlinkClick r:id="rId3"/>
              </a:rPr>
              <a:t>Wellenberg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https://unbillable-hrs.com/s5e1-upsell-messaging/</a:t>
            </a:r>
            <a:r>
              <a:rPr lang="en-US" sz="1800" dirty="0">
                <a:solidFill>
                  <a:srgbClr val="000000"/>
                </a:solidFill>
              </a:rPr>
              <a:t>*</a:t>
            </a: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9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8199" y="80708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/>
              <a:t>Flo’s messaging framework*</a:t>
            </a:r>
            <a:endParaRPr lang="en-DE" sz="4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6A4816-60B7-49BB-B59B-B4454F469356}"/>
              </a:ext>
            </a:extLst>
          </p:cNvPr>
          <p:cNvSpPr txBox="1"/>
          <p:nvPr/>
        </p:nvSpPr>
        <p:spPr>
          <a:xfrm>
            <a:off x="838200" y="591600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*Based upon: Miller, Donald (2017): “Building a Story Brand.”, as well as Andy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Raskin’s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“Strategic Narratives” (cf. his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Medium blog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A71C0-7038-4054-8F1E-456B961F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78393"/>
            <a:ext cx="9431329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4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Barlow Black</vt:lpstr>
      <vt:lpstr>Calibri</vt:lpstr>
      <vt:lpstr>Barlow</vt:lpstr>
      <vt:lpstr>Arial</vt:lpstr>
      <vt:lpstr>bfc_better-firm-co</vt:lpstr>
      <vt:lpstr>Better marketing  for your firm. </vt:lpstr>
      <vt:lpstr>unbillable hours – the podcast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2021-07-30T20:35:56Z</dcterms:modified>
</cp:coreProperties>
</file>