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4"/>
  </p:sldMasterIdLst>
  <p:notesMasterIdLst>
    <p:notesMasterId r:id="rId10"/>
  </p:notesMasterIdLst>
  <p:sldIdLst>
    <p:sldId id="298" r:id="rId5"/>
    <p:sldId id="295" r:id="rId6"/>
    <p:sldId id="11227" r:id="rId7"/>
    <p:sldId id="11228" r:id="rId8"/>
    <p:sldId id="11224" r:id="rId9"/>
  </p:sldIdLst>
  <p:sldSz cx="12192000" cy="6858000"/>
  <p:notesSz cx="6858000" cy="9144000"/>
  <p:embeddedFontLst>
    <p:embeddedFont>
      <p:font typeface="Barlow" panose="00000500000000000000" pitchFamily="2" charset="0"/>
      <p:regular r:id="rId11"/>
      <p:bold r:id="rId12"/>
      <p:italic r:id="rId13"/>
      <p:boldItalic r:id="rId14"/>
    </p:embeddedFont>
    <p:embeddedFont>
      <p:font typeface="Barlow Black" panose="00000A00000000000000" pitchFamily="2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502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88" y="100"/>
      </p:cViewPr>
      <p:guideLst>
        <p:guide pos="529"/>
        <p:guide pos="7151"/>
        <p:guide orient="horz" pos="1502"/>
        <p:guide orient="horz" pos="3113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59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tcher.com/podcast/unbillable-hours-a-podcast-about-better-professional-services" TargetMode="External"/><Relationship Id="rId3" Type="http://schemas.openxmlformats.org/officeDocument/2006/relationships/hyperlink" Target="https://unbillable-hrs.com/s12e15-building-teams" TargetMode="External"/><Relationship Id="rId7" Type="http://schemas.openxmlformats.org/officeDocument/2006/relationships/hyperlink" Target="https://open.spotify.com/show/6xW5KqUP1OdxaZDui4A9s3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google.com/feed/aHR0cHM6Ly9mZWVkLnBvZGJlYW4uY29tL3VuYmlsbGFibGVocnMvZmVlZC54bWw" TargetMode="External"/><Relationship Id="rId5" Type="http://schemas.openxmlformats.org/officeDocument/2006/relationships/hyperlink" Target="https://music.amazon.com/podcasts/7901d06d-b7d7-42e3-adb1-18fb13ec13ec" TargetMode="External"/><Relationship Id="rId4" Type="http://schemas.openxmlformats.org/officeDocument/2006/relationships/hyperlink" Target="https://podcasts.apple.com/de/podcast/unbillable-hours-podcast-about-better-professional/id15595775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team roles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It’s part of the show notes to our S12E5, “Building teams.”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example: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https://unbillable-hrs.com/s12e15-building-teams</a:t>
            </a:r>
            <a:r>
              <a:rPr lang="en-US" sz="1800" dirty="0">
                <a:solidFill>
                  <a:srgbClr val="000000"/>
                </a:solidFill>
              </a:rPr>
              <a:t>* </a:t>
            </a: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39128-57D9-4B70-BC1A-21D687CB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0100"/>
            <a:ext cx="3260558" cy="18669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Marketing team – key roles: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solidFill>
                  <a:schemeClr val="accent3"/>
                </a:solidFill>
              </a:rPr>
              <a:t>(these are the ones you 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start with)</a:t>
            </a:r>
            <a:endParaRPr lang="en-DE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D4DB3-76A1-9D67-888D-DB1FC221525D}"/>
              </a:ext>
            </a:extLst>
          </p:cNvPr>
          <p:cNvSpPr txBox="1"/>
          <p:nvPr/>
        </p:nvSpPr>
        <p:spPr>
          <a:xfrm>
            <a:off x="5161548" y="804560"/>
            <a:ext cx="619066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The strategist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 - gets marketing, the firm… and CLIENTS; uses insights and creativity to advise the business on strategy, to shape the marketing strategy, and to create a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PoV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, a list of key themes, and a marketing plan.  Is also quite capable of measuring things and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analysing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 data to determine success (important because he or she will own the budget).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dirty="0">
              <a:effectLst/>
              <a:latin typeface="+mn-lt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The creative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 -  is in charge of executing the marketing plan by creating “the content;” is a mix of journalist, copywriter, and artist (maybe with a focus, say: video editing), and - at least initially - publishes the stuff*</a:t>
            </a:r>
            <a:endParaRPr lang="en-US" b="0" dirty="0">
              <a:effectLst/>
              <a:latin typeface="+mn-lt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br>
              <a:rPr lang="en-US" b="0" dirty="0">
                <a:effectLst/>
                <a:latin typeface="+mn-lt"/>
              </a:rPr>
            </a:b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The project manager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 - runs the day to day and makes sure projects etc. happens and the collaboration with the subject matter expert(s) runs smoothly</a:t>
            </a:r>
            <a:endParaRPr lang="en-US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And then, of course -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the subject matter expert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, who doesn’t belong to your team, really, but who’s critical because he or she has all the expertise you’ll need to fuel your thought leadership and content efforts.</a:t>
            </a:r>
            <a:endParaRPr lang="en-US" b="0" dirty="0">
              <a:effectLst/>
              <a:latin typeface="+mn-lt"/>
            </a:endParaRPr>
          </a:p>
          <a:p>
            <a:br>
              <a:rPr lang="en-US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35523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39128-57D9-4B70-BC1A-21D687CB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0100"/>
            <a:ext cx="3260558" cy="18669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Marketing team – scale-up roles: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solidFill>
                  <a:schemeClr val="accent3"/>
                </a:solidFill>
              </a:rPr>
              <a:t>(these are the ones you 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dirty="0">
                <a:solidFill>
                  <a:schemeClr val="accent3"/>
                </a:solidFill>
              </a:rPr>
              <a:t>add once you’ve got going)</a:t>
            </a:r>
            <a:endParaRPr lang="en-DE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D4DB3-76A1-9D67-888D-DB1FC221525D}"/>
              </a:ext>
            </a:extLst>
          </p:cNvPr>
          <p:cNvSpPr txBox="1"/>
          <p:nvPr/>
        </p:nvSpPr>
        <p:spPr>
          <a:xfrm>
            <a:off x="5161548" y="804560"/>
            <a:ext cx="61906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The Channel / media manager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+mn-lt"/>
              </a:rPr>
              <a:t>– over</a:t>
            </a:r>
            <a:r>
              <a:rPr lang="en-US" dirty="0">
                <a:latin typeface="+mn-lt"/>
              </a:rPr>
              <a:t>sees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+mn-lt"/>
              </a:rPr>
              <a:t> publishing and distribution, incl. paid social and other forms of media buying, campaign management, and spend optimization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MOPs handling the tech stack (whereupon your project manager becomes the 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programm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+mn-lt"/>
              </a:rPr>
              <a:t> manager) 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  <a:latin typeface="+mn-lt"/>
              </a:rPr>
              <a:t>– helps the team tame and leverage the marketing tech stack, constantly improves the marketing machine by using data, insight, and helpful automation.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400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5264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113513FED948BBB528369DC7636D" ma:contentTypeVersion="4" ma:contentTypeDescription="Create a new document." ma:contentTypeScope="" ma:versionID="f00ea09b72098be3ef2d2b9dcfc4d014">
  <xsd:schema xmlns:xsd="http://www.w3.org/2001/XMLSchema" xmlns:xs="http://www.w3.org/2001/XMLSchema" xmlns:p="http://schemas.microsoft.com/office/2006/metadata/properties" xmlns:ns2="8ae827b8-c6e3-40f5-a31c-94cd6bf8fa61" targetNamespace="http://schemas.microsoft.com/office/2006/metadata/properties" ma:root="true" ma:fieldsID="aa2cf579dc04a64ae6476ed739bedd01" ns2:_="">
    <xsd:import namespace="8ae827b8-c6e3-40f5-a31c-94cd6bf8f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827b8-c6e3-40f5-a31c-94cd6bf8f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0A9E0-CFAF-4DE9-988A-F447045BEC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BC9F47-C78D-43D6-8F8B-DEC5746C51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36BC2-3197-453C-B0F0-28077E85D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e827b8-c6e3-40f5-a31c-94cd6bf8f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Barlow</vt:lpstr>
      <vt:lpstr>Wingdings</vt:lpstr>
      <vt:lpstr>Arial</vt:lpstr>
      <vt:lpstr>Barlow Black</vt:lpstr>
      <vt:lpstr>Calibri</vt:lpstr>
      <vt:lpstr>bfc_better-firm-co</vt:lpstr>
      <vt:lpstr>Better marketing  for your firm. </vt:lpstr>
      <vt:lpstr>unbillable hours – the podcast  </vt:lpstr>
      <vt:lpstr>Marketing team – key roles:  (these are the ones you  start with)</vt:lpstr>
      <vt:lpstr>Marketing team – scale-up roles:  (these are the ones you  add once you’ve got going)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2022-07-01T20:46:50Z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0x010100F0B4113513FED948BBB528369DC7636D</vt:lpwstr>
  </property>
</Properties>
</file>